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61" r:id="rId3"/>
    <p:sldId id="262" r:id="rId4"/>
    <p:sldId id="263" r:id="rId5"/>
  </p:sldIdLst>
  <p:sldSz cx="9144000" cy="6858000" type="screen4x3"/>
  <p:notesSz cx="6742113" cy="9872663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C3630"/>
    <a:srgbClr val="442A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34587" autoAdjust="0"/>
    <p:restoredTop sz="94660" autoAdjust="0"/>
  </p:normalViewPr>
  <p:slideViewPr>
    <p:cSldViewPr>
      <p:cViewPr varScale="1">
        <p:scale>
          <a:sx n="84" d="100"/>
          <a:sy n="84" d="100"/>
        </p:scale>
        <p:origin x="90" y="78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8DFB197-97C5-42FD-AC31-9B9B0BE93105}" type="datetimeFigureOut">
              <a:rPr lang="ko-KR" altLang="en-US" smtClean="0"/>
              <a:pPr/>
              <a:t>2022-12-28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E9C9474-9A2C-4206-ADC2-7130DA164DA8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420765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8DFB197-97C5-42FD-AC31-9B9B0BE93105}" type="datetimeFigureOut">
              <a:rPr lang="ko-KR" altLang="en-US" smtClean="0"/>
              <a:pPr/>
              <a:t>2022-12-28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E9C9474-9A2C-4206-ADC2-7130DA164DA8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445333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1"/>
          <p:cNvSpPr txBox="1">
            <a:spLocks/>
          </p:cNvSpPr>
          <p:nvPr userDrawn="1"/>
        </p:nvSpPr>
        <p:spPr>
          <a:xfrm>
            <a:off x="971600" y="0"/>
            <a:ext cx="8172400" cy="548680"/>
          </a:xfrm>
          <a:prstGeom prst="rect">
            <a:avLst/>
          </a:prstGeom>
          <a:solidFill>
            <a:srgbClr val="606060"/>
          </a:solidFill>
        </p:spPr>
        <p:txBody>
          <a:bodyPr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2015 </a:t>
            </a:r>
            <a:r>
              <a:rPr lang="ko-KR" altLang="en-US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예술작품지원</a:t>
            </a:r>
            <a:r>
              <a:rPr lang="en-US" altLang="ko-KR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-</a:t>
            </a:r>
            <a:r>
              <a:rPr lang="ko-KR" altLang="en-US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시각예술 </a:t>
            </a:r>
            <a:r>
              <a:rPr lang="en-US" altLang="ko-KR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[</a:t>
            </a:r>
            <a:r>
              <a:rPr lang="ko-KR" altLang="en-US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포트폴리오</a:t>
            </a:r>
            <a:r>
              <a:rPr lang="en-US" altLang="ko-KR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]</a:t>
            </a:r>
            <a:endParaRPr lang="ko-KR" altLang="en-US" sz="2800" b="1" spc="-150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4" name="Picture 2" descr="C:\Users\user\Documents\네이트온 받은 파일\서울문화재단 심볼(그래픽칼라)_축소.jpg"/>
          <p:cNvPicPr>
            <a:picLocks noChangeAspect="1" noChangeArrowheads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21"/>
          <a:stretch/>
        </p:blipFill>
        <p:spPr bwMode="auto">
          <a:xfrm>
            <a:off x="32519" y="1"/>
            <a:ext cx="939081" cy="548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84411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467544" y="1196752"/>
            <a:ext cx="8640960" cy="356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500" b="1" u="sng" dirty="0">
                <a:solidFill>
                  <a:srgbClr val="FF0000"/>
                </a:solidFill>
                <a:latin typeface="+mj-ea"/>
                <a:ea typeface="+mj-ea"/>
              </a:rPr>
              <a:t>※ </a:t>
            </a:r>
            <a:r>
              <a:rPr lang="ko-KR" altLang="en-US" sz="1500" b="1" u="sng" dirty="0">
                <a:solidFill>
                  <a:srgbClr val="FF0000"/>
                </a:solidFill>
                <a:latin typeface="+mj-ea"/>
                <a:ea typeface="+mj-ea"/>
              </a:rPr>
              <a:t>본 페이지는 작성 시 삭제해주세요</a:t>
            </a:r>
            <a:r>
              <a:rPr lang="en-US" altLang="ko-KR" sz="1500" b="1" u="sng" dirty="0" smtClean="0">
                <a:solidFill>
                  <a:srgbClr val="FF0000"/>
                </a:solidFill>
                <a:latin typeface="+mj-ea"/>
                <a:ea typeface="+mj-ea"/>
              </a:rPr>
              <a:t>.</a:t>
            </a:r>
            <a:endParaRPr lang="en-US" altLang="ko-KR" sz="1500" b="1" u="sng" dirty="0">
              <a:solidFill>
                <a:srgbClr val="FF0000"/>
              </a:solidFill>
              <a:latin typeface="+mj-ea"/>
              <a:ea typeface="+mj-ea"/>
            </a:endParaRPr>
          </a:p>
          <a:p>
            <a:pPr>
              <a:defRPr/>
            </a:pPr>
            <a:r>
              <a:rPr lang="en-US" altLang="ko-KR" sz="1500" b="1" u="sng" dirty="0" smtClean="0">
                <a:solidFill>
                  <a:srgbClr val="FF0000"/>
                </a:solidFill>
                <a:latin typeface="+mj-ea"/>
              </a:rPr>
              <a:t>※ </a:t>
            </a:r>
            <a:r>
              <a:rPr lang="ko-KR" altLang="en-US" sz="1500" b="1" u="sng" dirty="0" smtClean="0">
                <a:solidFill>
                  <a:srgbClr val="FF0000"/>
                </a:solidFill>
                <a:latin typeface="+mj-ea"/>
              </a:rPr>
              <a:t>개인인 경우 본 포트폴리오에 신청자 본인의 성명이 드러나는 모든 표현은 기재가 불가합니다</a:t>
            </a:r>
            <a:r>
              <a:rPr lang="en-US" altLang="ko-KR" sz="1500" b="1" u="sng" dirty="0" smtClean="0">
                <a:solidFill>
                  <a:srgbClr val="FF0000"/>
                </a:solidFill>
                <a:latin typeface="+mj-ea"/>
              </a:rPr>
              <a:t>.</a:t>
            </a:r>
            <a:r>
              <a:rPr lang="ko-KR" altLang="en-US" sz="1500" b="1" u="sng" dirty="0" smtClean="0">
                <a:solidFill>
                  <a:srgbClr val="FF0000"/>
                </a:solidFill>
                <a:latin typeface="+mj-ea"/>
              </a:rPr>
              <a:t> </a:t>
            </a:r>
            <a:endParaRPr lang="en-US" altLang="ko-KR" sz="1500" b="1" u="sng" dirty="0" smtClean="0">
              <a:solidFill>
                <a:srgbClr val="FF0000"/>
              </a:solidFill>
              <a:latin typeface="+mj-ea"/>
              <a:ea typeface="+mj-ea"/>
            </a:endParaRPr>
          </a:p>
          <a:p>
            <a:pPr>
              <a:defRPr/>
            </a:pPr>
            <a:r>
              <a:rPr lang="en-US" altLang="ko-KR" sz="1500" b="1" u="sng" dirty="0" smtClean="0">
                <a:solidFill>
                  <a:srgbClr val="FF0000"/>
                </a:solidFill>
                <a:latin typeface="+mj-ea"/>
                <a:ea typeface="+mj-ea"/>
              </a:rPr>
              <a:t>※ </a:t>
            </a:r>
            <a:r>
              <a:rPr lang="ko-KR" altLang="en-US" sz="1500" b="1" u="sng" dirty="0" smtClean="0">
                <a:solidFill>
                  <a:srgbClr val="FF0000"/>
                </a:solidFill>
                <a:latin typeface="+mj-ea"/>
                <a:ea typeface="+mj-ea"/>
              </a:rPr>
              <a:t>제출시 파일명은 별도로 수정하지 마세요</a:t>
            </a:r>
            <a:r>
              <a:rPr lang="en-US" altLang="ko-KR" sz="1500" b="1" u="sng" dirty="0" smtClean="0">
                <a:solidFill>
                  <a:srgbClr val="FF0000"/>
                </a:solidFill>
                <a:latin typeface="+mj-ea"/>
                <a:ea typeface="+mj-ea"/>
              </a:rPr>
              <a:t>. </a:t>
            </a:r>
          </a:p>
          <a:p>
            <a:pPr>
              <a:defRPr/>
            </a:pPr>
            <a:endParaRPr lang="en-US" altLang="ko-KR" sz="1600" b="1" u="sng" dirty="0" smtClean="0">
              <a:solidFill>
                <a:srgbClr val="FF0000"/>
              </a:solidFill>
              <a:latin typeface="+mj-ea"/>
              <a:ea typeface="+mj-ea"/>
            </a:endParaRPr>
          </a:p>
          <a:p>
            <a:pPr>
              <a:defRPr/>
            </a:pPr>
            <a:r>
              <a:rPr lang="en-US" altLang="ko-KR" sz="1600" b="1" dirty="0" smtClean="0">
                <a:solidFill>
                  <a:srgbClr val="442ADE"/>
                </a:solidFill>
                <a:latin typeface="+mj-ea"/>
                <a:ea typeface="+mj-ea"/>
              </a:rPr>
              <a:t>[</a:t>
            </a:r>
            <a:r>
              <a:rPr lang="ko-KR" altLang="en-US" sz="1600" b="1" dirty="0" smtClean="0">
                <a:solidFill>
                  <a:srgbClr val="442ADE"/>
                </a:solidFill>
                <a:latin typeface="+mj-ea"/>
                <a:ea typeface="+mj-ea"/>
              </a:rPr>
              <a:t>포트폴리오</a:t>
            </a:r>
            <a:r>
              <a:rPr lang="en-US" altLang="ko-KR" sz="1600" b="1" dirty="0" smtClean="0">
                <a:solidFill>
                  <a:srgbClr val="442ADE"/>
                </a:solidFill>
                <a:latin typeface="+mj-ea"/>
                <a:ea typeface="+mj-ea"/>
              </a:rPr>
              <a:t>] </a:t>
            </a:r>
            <a:r>
              <a:rPr lang="ko-KR" altLang="en-US" sz="1600" b="1" dirty="0" smtClean="0">
                <a:solidFill>
                  <a:srgbClr val="442ADE"/>
                </a:solidFill>
                <a:latin typeface="+mj-ea"/>
                <a:ea typeface="+mj-ea"/>
              </a:rPr>
              <a:t>작성 요령</a:t>
            </a:r>
            <a:r>
              <a:rPr lang="ko-KR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</a:t>
            </a:r>
            <a:endParaRPr lang="en-US" altLang="ko-KR" sz="1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</a:t>
            </a:r>
            <a:r>
              <a:rPr lang="en-US" altLang="ko-KR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- </a:t>
            </a:r>
            <a:r>
              <a:rPr lang="ko-KR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기존 작품 및 </a:t>
            </a:r>
            <a:r>
              <a:rPr lang="en-US" altLang="ko-KR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2023</a:t>
            </a:r>
            <a:r>
              <a:rPr lang="ko-KR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년도 전시 예정 작품 이미지 </a:t>
            </a:r>
            <a:r>
              <a:rPr lang="en-US" altLang="ko-KR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10</a:t>
            </a:r>
            <a:r>
              <a:rPr lang="ko-KR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점  </a:t>
            </a:r>
            <a:endParaRPr lang="en-US" altLang="ko-KR" sz="1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 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   ※ </a:t>
            </a:r>
            <a:r>
              <a:rPr lang="ko-KR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중복되는 작품 이미지 제출 시 심의 배제 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(</a:t>
            </a:r>
            <a:r>
              <a:rPr lang="ko-KR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예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: </a:t>
            </a:r>
            <a:r>
              <a:rPr lang="ko-KR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동일한 작품을 여러 각도로 촬영한 이미지 등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 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   ※ 2023</a:t>
            </a:r>
            <a:r>
              <a:rPr lang="ko-KR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년 작업 예정 중인 작품의 경우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, </a:t>
            </a:r>
            <a:r>
              <a:rPr lang="ko-KR" altLang="en-US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구성이미지</a:t>
            </a:r>
            <a:r>
              <a:rPr lang="ko-KR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 또는 내용설명으로 대체 가능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 </a:t>
            </a:r>
            <a:endParaRPr lang="en-US" altLang="ko-KR" sz="1200" b="1" dirty="0" smtClean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ko-KR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- </a:t>
            </a:r>
            <a:r>
              <a:rPr lang="ko-KR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표지를 제외하고 </a:t>
            </a:r>
            <a:r>
              <a:rPr lang="en-US" altLang="ko-KR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10p </a:t>
            </a:r>
            <a:r>
              <a:rPr lang="ko-KR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이내로 작성 </a:t>
            </a:r>
            <a:endParaRPr lang="en-US" altLang="ko-KR" sz="1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   ※</a:t>
            </a:r>
            <a:r>
              <a:rPr lang="ko-KR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작품 이미지 캡션 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: </a:t>
            </a:r>
            <a:r>
              <a:rPr lang="ko-KR" altLang="en-US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작품명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, </a:t>
            </a:r>
            <a:r>
              <a:rPr lang="ko-KR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장르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, </a:t>
            </a:r>
            <a:r>
              <a:rPr lang="ko-KR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재료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, </a:t>
            </a:r>
            <a:r>
              <a:rPr lang="ko-KR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크기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, </a:t>
            </a:r>
            <a:r>
              <a:rPr lang="ko-KR" altLang="en-US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제작연도</a:t>
            </a:r>
            <a:r>
              <a:rPr lang="ko-KR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포함 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</a:t>
            </a:r>
            <a:r>
              <a:rPr lang="en-US" altLang="ko-KR" sz="1200" dirty="0" smtClean="0">
                <a:solidFill>
                  <a:srgbClr val="FF0000"/>
                </a:solidFill>
                <a:latin typeface="+mj-ea"/>
                <a:ea typeface="+mj-ea"/>
              </a:rPr>
              <a:t>(</a:t>
            </a:r>
            <a:r>
              <a:rPr lang="ko-KR" altLang="en-US" sz="1200" dirty="0" err="1" smtClean="0">
                <a:solidFill>
                  <a:srgbClr val="FF0000"/>
                </a:solidFill>
                <a:latin typeface="+mj-ea"/>
                <a:ea typeface="+mj-ea"/>
              </a:rPr>
              <a:t>작가명</a:t>
            </a:r>
            <a:r>
              <a:rPr lang="en-US" altLang="ko-KR" sz="1200" dirty="0" smtClean="0">
                <a:solidFill>
                  <a:srgbClr val="FF0000"/>
                </a:solidFill>
                <a:latin typeface="+mj-ea"/>
                <a:ea typeface="+mj-ea"/>
              </a:rPr>
              <a:t>(</a:t>
            </a:r>
            <a:r>
              <a:rPr lang="ko-KR" altLang="en-US" sz="1200" dirty="0" smtClean="0">
                <a:solidFill>
                  <a:srgbClr val="FF0000"/>
                </a:solidFill>
                <a:latin typeface="+mj-ea"/>
                <a:ea typeface="+mj-ea"/>
              </a:rPr>
              <a:t>본인</a:t>
            </a:r>
            <a:r>
              <a:rPr lang="en-US" altLang="ko-KR" sz="1200" dirty="0" smtClean="0">
                <a:solidFill>
                  <a:srgbClr val="FF0000"/>
                </a:solidFill>
                <a:latin typeface="+mj-ea"/>
                <a:ea typeface="+mj-ea"/>
              </a:rPr>
              <a:t>) </a:t>
            </a:r>
            <a:r>
              <a:rPr lang="ko-KR" altLang="en-US" sz="1200" dirty="0" smtClean="0">
                <a:solidFill>
                  <a:srgbClr val="FF0000"/>
                </a:solidFill>
                <a:latin typeface="+mj-ea"/>
                <a:ea typeface="+mj-ea"/>
              </a:rPr>
              <a:t>성명 기재 불가</a:t>
            </a:r>
            <a:r>
              <a:rPr lang="en-US" altLang="ko-KR" sz="1200" dirty="0" smtClean="0">
                <a:solidFill>
                  <a:srgbClr val="FF0000"/>
                </a:solidFill>
                <a:latin typeface="+mj-ea"/>
                <a:ea typeface="+mj-ea"/>
              </a:rPr>
              <a:t>)</a:t>
            </a:r>
          </a:p>
          <a:p>
            <a:pPr>
              <a:lnSpc>
                <a:spcPct val="150000"/>
              </a:lnSpc>
            </a:pPr>
            <a:endParaRPr lang="en-US" altLang="ko-KR" sz="900" dirty="0" smtClean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ko-KR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• </a:t>
            </a:r>
            <a:r>
              <a:rPr lang="ko-KR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지정된 페이지보다 초과제출 시 해당 페이지만 심의에 반영됨 </a:t>
            </a:r>
            <a:endParaRPr lang="en-US" altLang="ko-KR" sz="1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</a:t>
            </a:r>
            <a:r>
              <a:rPr lang="en-US" altLang="ko-KR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  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※</a:t>
            </a:r>
            <a:r>
              <a:rPr lang="ko-KR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예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: </a:t>
            </a:r>
            <a:r>
              <a:rPr lang="ko-KR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개인 포트폴리오 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15p </a:t>
            </a:r>
            <a:r>
              <a:rPr lang="ko-KR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제출 시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, 1~10p</a:t>
            </a:r>
            <a:r>
              <a:rPr lang="ko-KR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까지만 심의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23875" y="248692"/>
            <a:ext cx="6699270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600" b="1" dirty="0" smtClean="0">
                <a:solidFill>
                  <a:srgbClr val="3C3630"/>
                </a:solidFill>
                <a:latin typeface="+mj-ea"/>
                <a:ea typeface="+mj-ea"/>
              </a:rPr>
              <a:t>2023 </a:t>
            </a:r>
            <a:r>
              <a:rPr lang="ko-KR" altLang="en-US" sz="2600" b="1" dirty="0" smtClean="0">
                <a:solidFill>
                  <a:srgbClr val="3C3630"/>
                </a:solidFill>
                <a:latin typeface="+mj-ea"/>
                <a:ea typeface="+mj-ea"/>
              </a:rPr>
              <a:t>제주원도심예술공간 </a:t>
            </a:r>
            <a:r>
              <a:rPr lang="ko-KR" altLang="en-US" sz="2600" b="1" dirty="0" smtClean="0">
                <a:solidFill>
                  <a:srgbClr val="3C3630"/>
                </a:solidFill>
                <a:latin typeface="+mj-ea"/>
                <a:ea typeface="+mj-ea"/>
              </a:rPr>
              <a:t>지원사업 공모</a:t>
            </a:r>
            <a:r>
              <a:rPr lang="en-US" altLang="ko-KR" sz="2600" b="1" dirty="0" smtClean="0">
                <a:solidFill>
                  <a:srgbClr val="3C3630"/>
                </a:solidFill>
                <a:latin typeface="+mj-ea"/>
                <a:ea typeface="+mj-ea"/>
              </a:rPr>
              <a:t> </a:t>
            </a:r>
          </a:p>
          <a:p>
            <a:r>
              <a:rPr lang="ko-KR" altLang="en-US" sz="2000" b="1" dirty="0" err="1" smtClean="0">
                <a:solidFill>
                  <a:srgbClr val="3C3630"/>
                </a:solidFill>
                <a:latin typeface="+mj-ea"/>
                <a:ea typeface="+mj-ea"/>
              </a:rPr>
              <a:t>산지천갤러리</a:t>
            </a:r>
            <a:r>
              <a:rPr lang="ko-KR" altLang="en-US" sz="2000" b="1" dirty="0" smtClean="0">
                <a:solidFill>
                  <a:srgbClr val="3C3630"/>
                </a:solidFill>
                <a:latin typeface="+mj-ea"/>
                <a:ea typeface="+mj-ea"/>
              </a:rPr>
              <a:t> 우수기획지원 참여작가 작품</a:t>
            </a:r>
            <a:r>
              <a:rPr lang="en-US" altLang="ko-KR" sz="2000" b="1" dirty="0" smtClean="0">
                <a:solidFill>
                  <a:srgbClr val="3C3630"/>
                </a:solidFill>
                <a:latin typeface="+mj-ea"/>
                <a:ea typeface="+mj-ea"/>
              </a:rPr>
              <a:t> </a:t>
            </a:r>
            <a:r>
              <a:rPr lang="ko-KR" altLang="en-US" sz="2000" b="1" dirty="0" smtClean="0">
                <a:solidFill>
                  <a:srgbClr val="3C3630"/>
                </a:solidFill>
                <a:latin typeface="+mj-ea"/>
                <a:ea typeface="+mj-ea"/>
              </a:rPr>
              <a:t>포트폴리오</a:t>
            </a:r>
            <a:endParaRPr lang="ko-KR" altLang="en-US" sz="2000" b="1" dirty="0">
              <a:solidFill>
                <a:srgbClr val="3C3630"/>
              </a:solidFill>
              <a:latin typeface="+mj-ea"/>
              <a:ea typeface="+mj-ea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0" y="0"/>
            <a:ext cx="342900" cy="6858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cxnSp>
        <p:nvCxnSpPr>
          <p:cNvPr id="13" name="직선 연결선 12"/>
          <p:cNvCxnSpPr/>
          <p:nvPr/>
        </p:nvCxnSpPr>
        <p:spPr>
          <a:xfrm>
            <a:off x="342900" y="1052736"/>
            <a:ext cx="783907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직사각형 5"/>
          <p:cNvSpPr/>
          <p:nvPr/>
        </p:nvSpPr>
        <p:spPr>
          <a:xfrm>
            <a:off x="-6178" y="0"/>
            <a:ext cx="342900" cy="6858000"/>
          </a:xfrm>
          <a:prstGeom prst="rect">
            <a:avLst/>
          </a:prstGeom>
          <a:solidFill>
            <a:srgbClr val="3C3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535640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899592" y="1628800"/>
            <a:ext cx="4968552" cy="410445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chemeClr val="tx1"/>
                </a:solidFill>
                <a:latin typeface="경기천년제목 Light" pitchFamily="18" charset="-127"/>
                <a:ea typeface="경기천년제목 Light" pitchFamily="18" charset="-127"/>
              </a:rPr>
              <a:t>이미지를 삽입해 주세요</a:t>
            </a:r>
            <a:r>
              <a:rPr lang="en-US" altLang="ko-KR" dirty="0" smtClean="0">
                <a:solidFill>
                  <a:schemeClr val="tx1"/>
                </a:solidFill>
                <a:latin typeface="경기천년제목 Light" pitchFamily="18" charset="-127"/>
                <a:ea typeface="경기천년제목 Light" pitchFamily="18" charset="-127"/>
              </a:rPr>
              <a:t>.</a:t>
            </a:r>
            <a:endParaRPr lang="ko-KR" altLang="en-US" dirty="0">
              <a:solidFill>
                <a:schemeClr val="tx1"/>
              </a:solidFill>
              <a:latin typeface="경기천년제목 Light" pitchFamily="18" charset="-127"/>
              <a:ea typeface="경기천년제목 Light" pitchFamily="18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084168" y="4486761"/>
            <a:ext cx="2736304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err="1" smtClean="0">
                <a:latin typeface="경기천년제목 Light" pitchFamily="18" charset="-127"/>
                <a:ea typeface="경기천년제목 Light" pitchFamily="18" charset="-127"/>
              </a:rPr>
              <a:t>작품명</a:t>
            </a: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장르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재료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크기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제작연도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 </a:t>
            </a:r>
            <a:endParaRPr lang="ko-KR" altLang="en-US" sz="1500" dirty="0">
              <a:latin typeface="경기천년제목 Light" pitchFamily="18" charset="-127"/>
              <a:ea typeface="경기천년제목 Light" pitchFamily="18" charset="-127"/>
            </a:endParaRPr>
          </a:p>
        </p:txBody>
      </p:sp>
      <p:cxnSp>
        <p:nvCxnSpPr>
          <p:cNvPr id="10" name="직선 연결선 9"/>
          <p:cNvCxnSpPr/>
          <p:nvPr/>
        </p:nvCxnSpPr>
        <p:spPr>
          <a:xfrm>
            <a:off x="342900" y="1052736"/>
            <a:ext cx="7839075" cy="0"/>
          </a:xfrm>
          <a:prstGeom prst="line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63774" y="404664"/>
            <a:ext cx="79351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b="1" dirty="0" err="1" smtClean="0">
                <a:solidFill>
                  <a:srgbClr val="3C3630"/>
                </a:solidFill>
                <a:latin typeface="+mj-ea"/>
                <a:ea typeface="+mj-ea"/>
              </a:rPr>
              <a:t>산지천갤러리</a:t>
            </a:r>
            <a:r>
              <a:rPr lang="ko-KR" altLang="en-US" sz="2400" b="1" dirty="0" smtClean="0">
                <a:solidFill>
                  <a:srgbClr val="3C3630"/>
                </a:solidFill>
                <a:latin typeface="+mj-ea"/>
                <a:ea typeface="+mj-ea"/>
              </a:rPr>
              <a:t> 우수기획 지원</a:t>
            </a:r>
            <a:r>
              <a:rPr lang="en-US" altLang="ko-KR" sz="2400" b="1" dirty="0" smtClean="0">
                <a:solidFill>
                  <a:srgbClr val="3C3630"/>
                </a:solidFill>
                <a:latin typeface="+mj-ea"/>
                <a:ea typeface="+mj-ea"/>
              </a:rPr>
              <a:t>- </a:t>
            </a:r>
            <a:r>
              <a:rPr lang="ko-KR" altLang="en-US" sz="2400" b="1" dirty="0" smtClean="0">
                <a:solidFill>
                  <a:srgbClr val="3C3630"/>
                </a:solidFill>
                <a:latin typeface="+mj-ea"/>
                <a:ea typeface="+mj-ea"/>
              </a:rPr>
              <a:t>참여작가 작품 포트폴리오</a:t>
            </a:r>
            <a:endParaRPr lang="ko-KR" altLang="en-US" sz="2400" b="1" dirty="0">
              <a:solidFill>
                <a:srgbClr val="3C3630"/>
              </a:solidFill>
              <a:latin typeface="+mj-ea"/>
              <a:ea typeface="+mj-ea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0" y="0"/>
            <a:ext cx="342900" cy="6858000"/>
          </a:xfrm>
          <a:prstGeom prst="rect">
            <a:avLst/>
          </a:prstGeom>
          <a:solidFill>
            <a:srgbClr val="3C3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33808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899592" y="1628800"/>
            <a:ext cx="4968552" cy="410445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chemeClr val="tx1"/>
                </a:solidFill>
                <a:latin typeface="경기천년제목 Light" pitchFamily="18" charset="-127"/>
                <a:ea typeface="경기천년제목 Light" pitchFamily="18" charset="-127"/>
              </a:rPr>
              <a:t>이미지를 삽입해 주세요</a:t>
            </a:r>
            <a:r>
              <a:rPr lang="en-US" altLang="ko-KR" dirty="0" smtClean="0">
                <a:solidFill>
                  <a:schemeClr val="tx1"/>
                </a:solidFill>
                <a:latin typeface="경기천년제목 Light" pitchFamily="18" charset="-127"/>
                <a:ea typeface="경기천년제목 Light" pitchFamily="18" charset="-127"/>
              </a:rPr>
              <a:t>.</a:t>
            </a:r>
            <a:endParaRPr lang="ko-KR" altLang="en-US" dirty="0">
              <a:solidFill>
                <a:schemeClr val="tx1"/>
              </a:solidFill>
              <a:latin typeface="경기천년제목 Light" pitchFamily="18" charset="-127"/>
              <a:ea typeface="경기천년제목 Light" pitchFamily="18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084168" y="4486761"/>
            <a:ext cx="2736304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err="1" smtClean="0">
                <a:latin typeface="경기천년제목 Light" pitchFamily="18" charset="-127"/>
                <a:ea typeface="경기천년제목 Light" pitchFamily="18" charset="-127"/>
              </a:rPr>
              <a:t>작품명</a:t>
            </a: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장르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재료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크기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제작연도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 </a:t>
            </a:r>
            <a:endParaRPr lang="ko-KR" altLang="en-US" sz="1500" dirty="0">
              <a:latin typeface="경기천년제목 Light" pitchFamily="18" charset="-127"/>
              <a:ea typeface="경기천년제목 Light" pitchFamily="18" charset="-127"/>
            </a:endParaRPr>
          </a:p>
        </p:txBody>
      </p:sp>
      <p:cxnSp>
        <p:nvCxnSpPr>
          <p:cNvPr id="10" name="직선 연결선 9"/>
          <p:cNvCxnSpPr/>
          <p:nvPr/>
        </p:nvCxnSpPr>
        <p:spPr>
          <a:xfrm>
            <a:off x="342900" y="1052736"/>
            <a:ext cx="7839075" cy="0"/>
          </a:xfrm>
          <a:prstGeom prst="line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63774" y="404664"/>
            <a:ext cx="79351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b="1" dirty="0" err="1">
                <a:solidFill>
                  <a:srgbClr val="3C3630"/>
                </a:solidFill>
                <a:latin typeface="+mj-ea"/>
              </a:rPr>
              <a:t>산지천갤러리</a:t>
            </a:r>
            <a:r>
              <a:rPr lang="ko-KR" altLang="en-US" sz="2400" b="1" dirty="0">
                <a:solidFill>
                  <a:srgbClr val="3C3630"/>
                </a:solidFill>
                <a:latin typeface="+mj-ea"/>
              </a:rPr>
              <a:t> 우수기획 지원</a:t>
            </a:r>
            <a:r>
              <a:rPr lang="en-US" altLang="ko-KR" sz="2400" b="1" dirty="0">
                <a:solidFill>
                  <a:srgbClr val="3C3630"/>
                </a:solidFill>
                <a:latin typeface="+mj-ea"/>
              </a:rPr>
              <a:t>- </a:t>
            </a:r>
            <a:r>
              <a:rPr lang="ko-KR" altLang="en-US" sz="2400" b="1" dirty="0">
                <a:solidFill>
                  <a:srgbClr val="3C3630"/>
                </a:solidFill>
                <a:latin typeface="+mj-ea"/>
              </a:rPr>
              <a:t>참여작가 작품 포트폴리오</a:t>
            </a:r>
          </a:p>
        </p:txBody>
      </p:sp>
      <p:sp>
        <p:nvSpPr>
          <p:cNvPr id="14" name="직사각형 13"/>
          <p:cNvSpPr/>
          <p:nvPr/>
        </p:nvSpPr>
        <p:spPr>
          <a:xfrm>
            <a:off x="0" y="0"/>
            <a:ext cx="342900" cy="6858000"/>
          </a:xfrm>
          <a:prstGeom prst="rect">
            <a:avLst/>
          </a:prstGeom>
          <a:solidFill>
            <a:srgbClr val="3C3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35336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899592" y="1628800"/>
            <a:ext cx="4968552" cy="410445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chemeClr val="tx1"/>
                </a:solidFill>
                <a:latin typeface="경기천년제목 Light" pitchFamily="18" charset="-127"/>
                <a:ea typeface="경기천년제목 Light" pitchFamily="18" charset="-127"/>
              </a:rPr>
              <a:t>이미지를 삽입해 주세요</a:t>
            </a:r>
            <a:r>
              <a:rPr lang="en-US" altLang="ko-KR" dirty="0" smtClean="0">
                <a:solidFill>
                  <a:schemeClr val="tx1"/>
                </a:solidFill>
                <a:latin typeface="경기천년제목 Light" pitchFamily="18" charset="-127"/>
                <a:ea typeface="경기천년제목 Light" pitchFamily="18" charset="-127"/>
              </a:rPr>
              <a:t>.</a:t>
            </a:r>
            <a:endParaRPr lang="ko-KR" altLang="en-US" dirty="0">
              <a:solidFill>
                <a:schemeClr val="tx1"/>
              </a:solidFill>
              <a:latin typeface="경기천년제목 Light" pitchFamily="18" charset="-127"/>
              <a:ea typeface="경기천년제목 Light" pitchFamily="18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084168" y="4486761"/>
            <a:ext cx="2736304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err="1" smtClean="0">
                <a:latin typeface="경기천년제목 Light" pitchFamily="18" charset="-127"/>
                <a:ea typeface="경기천년제목 Light" pitchFamily="18" charset="-127"/>
              </a:rPr>
              <a:t>작품명</a:t>
            </a: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장르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재료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크기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제작연도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 </a:t>
            </a:r>
            <a:endParaRPr lang="ko-KR" altLang="en-US" sz="1500" dirty="0">
              <a:latin typeface="경기천년제목 Light" pitchFamily="18" charset="-127"/>
              <a:ea typeface="경기천년제목 Light" pitchFamily="18" charset="-127"/>
            </a:endParaRPr>
          </a:p>
        </p:txBody>
      </p:sp>
      <p:cxnSp>
        <p:nvCxnSpPr>
          <p:cNvPr id="10" name="직선 연결선 9"/>
          <p:cNvCxnSpPr/>
          <p:nvPr/>
        </p:nvCxnSpPr>
        <p:spPr>
          <a:xfrm>
            <a:off x="342900" y="1052736"/>
            <a:ext cx="7839075" cy="0"/>
          </a:xfrm>
          <a:prstGeom prst="line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63774" y="404664"/>
            <a:ext cx="79351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b="1" dirty="0" err="1">
                <a:solidFill>
                  <a:srgbClr val="3C3630"/>
                </a:solidFill>
                <a:latin typeface="+mj-ea"/>
              </a:rPr>
              <a:t>산지천갤러리</a:t>
            </a:r>
            <a:r>
              <a:rPr lang="ko-KR" altLang="en-US" sz="2400" b="1" dirty="0">
                <a:solidFill>
                  <a:srgbClr val="3C3630"/>
                </a:solidFill>
                <a:latin typeface="+mj-ea"/>
              </a:rPr>
              <a:t> 우수기획 지원</a:t>
            </a:r>
            <a:r>
              <a:rPr lang="en-US" altLang="ko-KR" sz="2400" b="1" dirty="0">
                <a:solidFill>
                  <a:srgbClr val="3C3630"/>
                </a:solidFill>
                <a:latin typeface="+mj-ea"/>
              </a:rPr>
              <a:t>- </a:t>
            </a:r>
            <a:r>
              <a:rPr lang="ko-KR" altLang="en-US" sz="2400" b="1" dirty="0">
                <a:solidFill>
                  <a:srgbClr val="3C3630"/>
                </a:solidFill>
                <a:latin typeface="+mj-ea"/>
              </a:rPr>
              <a:t>참여작가 작품 포트폴리오</a:t>
            </a:r>
          </a:p>
        </p:txBody>
      </p:sp>
      <p:sp>
        <p:nvSpPr>
          <p:cNvPr id="14" name="직사각형 13"/>
          <p:cNvSpPr/>
          <p:nvPr/>
        </p:nvSpPr>
        <p:spPr>
          <a:xfrm>
            <a:off x="0" y="0"/>
            <a:ext cx="342900" cy="6858000"/>
          </a:xfrm>
          <a:prstGeom prst="rect">
            <a:avLst/>
          </a:prstGeom>
          <a:solidFill>
            <a:srgbClr val="3C3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59418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895</TotalTime>
  <Words>207</Words>
  <Application>Microsoft Office PowerPoint</Application>
  <PresentationFormat>화면 슬라이드 쇼(4:3)</PresentationFormat>
  <Paragraphs>36</Paragraphs>
  <Slides>4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8" baseType="lpstr">
      <vt:lpstr>경기천년제목 Light</vt:lpstr>
      <vt:lpstr>맑은 고딕</vt:lpstr>
      <vt:lpstr>Arial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2015 예술창작지원-시각예술 세부사업계획서</dc:title>
  <dc:creator>user</dc:creator>
  <cp:lastModifiedBy>IAa</cp:lastModifiedBy>
  <cp:revision>112</cp:revision>
  <cp:lastPrinted>2017-01-12T05:42:51Z</cp:lastPrinted>
  <dcterms:created xsi:type="dcterms:W3CDTF">2014-12-08T04:12:53Z</dcterms:created>
  <dcterms:modified xsi:type="dcterms:W3CDTF">2022-12-28T01:42:45Z</dcterms:modified>
</cp:coreProperties>
</file>